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1" r:id="rId4"/>
    <p:sldId id="260" r:id="rId5"/>
    <p:sldId id="259" r:id="rId6"/>
    <p:sldId id="262" r:id="rId7"/>
    <p:sldId id="257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4A5FA-E981-448A-8D12-1D925D1C91FB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2121B7-BE7A-4A7E-A0DB-D3607F6ADD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883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83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83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351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969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553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34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68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83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60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81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50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1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0A52EA-F734-424F-98CD-74815B0FF4C7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45EDD-E7D5-423E-9400-3ABD75CC7F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79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CI Doctoral Specialization </a:t>
            </a:r>
            <a:br>
              <a:rPr lang="en-US" dirty="0" smtClean="0"/>
            </a:br>
            <a:r>
              <a:rPr lang="en-US" dirty="0" smtClean="0"/>
              <a:t>Research Seminar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Spring 2014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77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You Can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Action Research Action wiki  </a:t>
            </a:r>
          </a:p>
          <a:p>
            <a:pPr lvl="1"/>
            <a:r>
              <a:rPr lang="en-US" dirty="0" smtClean="0"/>
              <a:t>Matrix models</a:t>
            </a:r>
          </a:p>
          <a:p>
            <a:pPr lvl="1"/>
            <a:endParaRPr lang="en-US" dirty="0"/>
          </a:p>
          <a:p>
            <a:r>
              <a:rPr lang="en-US" dirty="0" smtClean="0"/>
              <a:t>Dissertations</a:t>
            </a:r>
          </a:p>
          <a:p>
            <a:pPr lvl="1"/>
            <a:r>
              <a:rPr lang="en-US" dirty="0" smtClean="0"/>
              <a:t>Level of detail </a:t>
            </a:r>
          </a:p>
          <a:p>
            <a:pPr lvl="2"/>
            <a:r>
              <a:rPr lang="en-US" dirty="0"/>
              <a:t>N</a:t>
            </a:r>
            <a:r>
              <a:rPr lang="en-US" dirty="0" smtClean="0"/>
              <a:t>ot like a research article</a:t>
            </a:r>
          </a:p>
          <a:p>
            <a:pPr lvl="2"/>
            <a:r>
              <a:rPr lang="en-US" dirty="0" smtClean="0"/>
              <a:t>Replication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Books about dissertation writing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267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Interviews </a:t>
            </a:r>
          </a:p>
          <a:p>
            <a:r>
              <a:rPr lang="en-US" b="1" dirty="0" smtClean="0"/>
              <a:t>Case 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48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066800"/>
            <a:ext cx="8077200" cy="5486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Friday  </a:t>
            </a:r>
            <a:r>
              <a:rPr lang="en-US" sz="2400" b="1" dirty="0" smtClean="0"/>
              <a:t>April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AGENDA</a:t>
            </a:r>
          </a:p>
          <a:p>
            <a:r>
              <a:rPr lang="en-US" sz="2400" b="1" dirty="0" err="1" smtClean="0"/>
              <a:t>Freewrite</a:t>
            </a:r>
            <a:endParaRPr lang="en-US" sz="2400" b="1" dirty="0" smtClean="0"/>
          </a:p>
          <a:p>
            <a:r>
              <a:rPr lang="en-US" sz="2400" b="1" dirty="0" smtClean="0"/>
              <a:t>Course overview: Syllabus </a:t>
            </a:r>
          </a:p>
          <a:p>
            <a:r>
              <a:rPr lang="en-US" sz="2400" b="1" dirty="0" smtClean="0"/>
              <a:t>Research group assignments</a:t>
            </a:r>
          </a:p>
          <a:p>
            <a:pPr lvl="1"/>
            <a:r>
              <a:rPr lang="en-US" sz="2000" b="1" dirty="0" smtClean="0"/>
              <a:t>Select a design</a:t>
            </a:r>
          </a:p>
          <a:p>
            <a:pPr lvl="1"/>
            <a:r>
              <a:rPr lang="en-US" sz="2000" b="1" dirty="0" smtClean="0"/>
              <a:t>Identify seminal work about and article using the design</a:t>
            </a:r>
          </a:p>
          <a:p>
            <a:r>
              <a:rPr lang="en-US" sz="2400" b="1" dirty="0" smtClean="0"/>
              <a:t>Committees &amp; Timelines</a:t>
            </a:r>
          </a:p>
          <a:p>
            <a:r>
              <a:rPr lang="en-US" sz="2400" b="1" dirty="0" smtClean="0"/>
              <a:t>Identity:  Scholar of dissertation writing</a:t>
            </a:r>
          </a:p>
          <a:p>
            <a:r>
              <a:rPr lang="en-US" sz="2400" b="1" dirty="0" smtClean="0"/>
              <a:t>Literature Review: Key Sentences</a:t>
            </a:r>
          </a:p>
          <a:p>
            <a:pPr lvl="1">
              <a:spcBef>
                <a:spcPts val="0"/>
              </a:spcBef>
            </a:pPr>
            <a:r>
              <a:rPr lang="en-US" sz="2400" b="1" dirty="0" smtClean="0"/>
              <a:t>Feedback</a:t>
            </a:r>
          </a:p>
          <a:p>
            <a:pPr lvl="1">
              <a:spcBef>
                <a:spcPts val="0"/>
              </a:spcBef>
            </a:pPr>
            <a:r>
              <a:rPr lang="en-US" sz="2400" b="1" dirty="0" smtClean="0"/>
              <a:t>Activity (Looking at books)</a:t>
            </a:r>
          </a:p>
          <a:p>
            <a:pPr lvl="1">
              <a:spcBef>
                <a:spcPts val="0"/>
              </a:spcBef>
            </a:pPr>
            <a:r>
              <a:rPr lang="en-US" sz="2400" b="1" dirty="0" smtClean="0"/>
              <a:t>Analysis of reference list </a:t>
            </a:r>
          </a:p>
          <a:p>
            <a:pPr lvl="1">
              <a:spcBef>
                <a:spcPts val="0"/>
              </a:spcBef>
            </a:pPr>
            <a:r>
              <a:rPr lang="en-US" sz="2400" b="1" dirty="0" smtClean="0"/>
              <a:t>Synthesis:  Weaving the literature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b="1" dirty="0" smtClean="0"/>
              <a:t>Methods Overview </a:t>
            </a:r>
          </a:p>
          <a:p>
            <a:pPr marL="0" indent="0">
              <a:buNone/>
            </a:pPr>
            <a:endParaRPr lang="en-US" sz="2400" b="1" dirty="0"/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35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“Presentations”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Define the method</a:t>
            </a:r>
          </a:p>
          <a:p>
            <a:r>
              <a:rPr lang="en-US" dirty="0" smtClean="0"/>
              <a:t>Identify the foundational work (key scholars)</a:t>
            </a:r>
          </a:p>
          <a:p>
            <a:r>
              <a:rPr lang="en-US" dirty="0" smtClean="0"/>
              <a:t>Describe it (procedures for using it)</a:t>
            </a:r>
          </a:p>
          <a:p>
            <a:r>
              <a:rPr lang="en-US" dirty="0" smtClean="0"/>
              <a:t>Say when to use it</a:t>
            </a:r>
          </a:p>
          <a:p>
            <a:r>
              <a:rPr lang="en-US" dirty="0" smtClean="0"/>
              <a:t>Identify strengths and limitations</a:t>
            </a:r>
          </a:p>
          <a:p>
            <a:r>
              <a:rPr lang="en-US" dirty="0" smtClean="0"/>
              <a:t>Find at least one example when used</a:t>
            </a:r>
          </a:p>
          <a:p>
            <a:r>
              <a:rPr lang="en-US" dirty="0" smtClean="0"/>
              <a:t>Create a product that you can share with others</a:t>
            </a:r>
            <a:endParaRPr lang="en-US" dirty="0"/>
          </a:p>
          <a:p>
            <a:r>
              <a:rPr lang="en-US" dirty="0" smtClean="0"/>
              <a:t>Due May 2</a:t>
            </a:r>
            <a:r>
              <a:rPr lang="en-US" baseline="30000" dirty="0" smtClean="0"/>
              <a:t>nd</a:t>
            </a:r>
            <a:r>
              <a:rPr lang="en-US" dirty="0" smtClean="0"/>
              <a:t> (Case study; interview)</a:t>
            </a:r>
          </a:p>
          <a:p>
            <a:r>
              <a:rPr lang="en-US" dirty="0" smtClean="0"/>
              <a:t>Due May 16</a:t>
            </a:r>
            <a:r>
              <a:rPr lang="en-US" baseline="30000" dirty="0" smtClean="0"/>
              <a:t>th</a:t>
            </a:r>
            <a:r>
              <a:rPr lang="en-US" dirty="0" smtClean="0"/>
              <a:t> (Focus groups; narrative; surveys)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21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Committee 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Dissertation Chair</a:t>
            </a:r>
          </a:p>
          <a:p>
            <a:pPr lvl="1"/>
            <a:r>
              <a:rPr lang="en-US" dirty="0" smtClean="0"/>
              <a:t>Chief worrier</a:t>
            </a:r>
          </a:p>
          <a:p>
            <a:r>
              <a:rPr lang="en-US" dirty="0" smtClean="0"/>
              <a:t>Two GSE committee members</a:t>
            </a:r>
          </a:p>
          <a:p>
            <a:r>
              <a:rPr lang="en-US" dirty="0" smtClean="0"/>
              <a:t>One Office of Graduate Studies Representative</a:t>
            </a:r>
          </a:p>
          <a:p>
            <a:endParaRPr lang="en-US" dirty="0"/>
          </a:p>
          <a:p>
            <a:r>
              <a:rPr lang="en-US" dirty="0" smtClean="0"/>
              <a:t>Identification ideas: How do you find them?</a:t>
            </a:r>
          </a:p>
          <a:p>
            <a:pPr lvl="2"/>
            <a:r>
              <a:rPr lang="en-US" dirty="0" smtClean="0"/>
              <a:t>Tell them your topic, tenure-track faculty preferred,</a:t>
            </a:r>
          </a:p>
          <a:p>
            <a:pPr marL="914400" lvl="2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Websites (faculty profiles)</a:t>
            </a:r>
          </a:p>
          <a:p>
            <a:pPr lvl="1"/>
            <a:r>
              <a:rPr lang="en-US" dirty="0"/>
              <a:t>W</a:t>
            </a:r>
            <a:r>
              <a:rPr lang="en-US" dirty="0" smtClean="0"/>
              <a:t>ord of mouth (advice from advisors)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Key Sentences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Written as complete sentences</a:t>
            </a:r>
          </a:p>
          <a:p>
            <a:r>
              <a:rPr lang="en-US" dirty="0" smtClean="0"/>
              <a:t>Includes transition sentences</a:t>
            </a:r>
          </a:p>
          <a:p>
            <a:r>
              <a:rPr lang="en-US" dirty="0" smtClean="0"/>
              <a:t>Follows a logical argument</a:t>
            </a:r>
          </a:p>
          <a:p>
            <a:pPr lvl="1"/>
            <a:r>
              <a:rPr lang="en-US" dirty="0" smtClean="0"/>
              <a:t>Some one could agree or disagree with your argument</a:t>
            </a:r>
          </a:p>
          <a:p>
            <a:r>
              <a:rPr lang="en-US" dirty="0" smtClean="0"/>
              <a:t>Moves from general to specific</a:t>
            </a:r>
          </a:p>
          <a:p>
            <a:r>
              <a:rPr lang="en-US" dirty="0" smtClean="0"/>
              <a:t>Headings are integrated into key sentences</a:t>
            </a:r>
          </a:p>
          <a:p>
            <a:r>
              <a:rPr lang="en-US" dirty="0" smtClean="0"/>
              <a:t>Does not need to be first sentence of paragraph, though may be easier</a:t>
            </a:r>
          </a:p>
          <a:p>
            <a:r>
              <a:rPr lang="en-US" dirty="0" smtClean="0"/>
              <a:t>Could be written in the form of questions</a:t>
            </a:r>
          </a:p>
          <a:p>
            <a:r>
              <a:rPr lang="en-US" dirty="0" smtClean="0"/>
              <a:t>Go back and forth from key sentences &amp; text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1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Dissertation Reference Library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 2 or 3 books about writing a dissertation</a:t>
            </a:r>
          </a:p>
          <a:p>
            <a:r>
              <a:rPr lang="en-US" dirty="0" smtClean="0"/>
              <a:t>Refer to them when writing</a:t>
            </a:r>
          </a:p>
          <a:p>
            <a:r>
              <a:rPr lang="en-US" dirty="0" smtClean="0"/>
              <a:t>Keep around the house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2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Methods Overview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Point in Time</a:t>
            </a:r>
          </a:p>
          <a:p>
            <a:r>
              <a:rPr lang="en-US" dirty="0" smtClean="0"/>
              <a:t>Change over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88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066800"/>
            <a:ext cx="8077200" cy="548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/>
              <a:t>Friday  </a:t>
            </a:r>
            <a:r>
              <a:rPr lang="en-US" sz="2400" b="1" dirty="0" smtClean="0"/>
              <a:t>May 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 smtClean="0"/>
              <a:t>AGENDA</a:t>
            </a:r>
          </a:p>
          <a:p>
            <a:pPr marL="0" indent="0">
              <a:buNone/>
            </a:pPr>
            <a:endParaRPr lang="en-US" sz="2400" b="1" dirty="0"/>
          </a:p>
          <a:p>
            <a:r>
              <a:rPr lang="en-US" b="1" dirty="0" err="1" smtClean="0"/>
              <a:t>Freewrite</a:t>
            </a:r>
            <a:endParaRPr lang="en-US" b="1" dirty="0" smtClean="0"/>
          </a:p>
          <a:p>
            <a:r>
              <a:rPr lang="en-US" b="1" dirty="0" smtClean="0"/>
              <a:t>Methods Section</a:t>
            </a:r>
            <a:endParaRPr lang="en-US" b="1" dirty="0"/>
          </a:p>
          <a:p>
            <a:r>
              <a:rPr lang="en-US" b="1" dirty="0" smtClean="0"/>
              <a:t>Interviews and Case Studies presentations </a:t>
            </a:r>
          </a:p>
          <a:p>
            <a:r>
              <a:rPr lang="en-US" b="1" dirty="0" smtClean="0"/>
              <a:t>Community </a:t>
            </a:r>
            <a:r>
              <a:rPr lang="en-US" b="1" dirty="0"/>
              <a:t>of Practice </a:t>
            </a:r>
            <a:r>
              <a:rPr lang="en-US" b="1" dirty="0" smtClean="0"/>
              <a:t>work:                   Chapters 1 &amp; 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5416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 Methods Template </a:t>
            </a:r>
          </a:p>
          <a:p>
            <a:pPr lvl="1"/>
            <a:r>
              <a:rPr lang="en-US" dirty="0" smtClean="0"/>
              <a:t>    Research </a:t>
            </a:r>
            <a:r>
              <a:rPr lang="en-US" dirty="0"/>
              <a:t>design</a:t>
            </a:r>
          </a:p>
          <a:p>
            <a:pPr lvl="1"/>
            <a:r>
              <a:rPr lang="en-US" dirty="0"/>
              <a:t>    Participants </a:t>
            </a:r>
          </a:p>
          <a:p>
            <a:pPr lvl="1"/>
            <a:r>
              <a:rPr lang="en-US" dirty="0"/>
              <a:t>    Procedures</a:t>
            </a:r>
          </a:p>
          <a:p>
            <a:pPr lvl="1"/>
            <a:r>
              <a:rPr lang="en-US" dirty="0"/>
              <a:t>    Instruments</a:t>
            </a:r>
          </a:p>
          <a:p>
            <a:pPr lvl="1"/>
            <a:r>
              <a:rPr lang="en-US" dirty="0"/>
              <a:t>    Role of researcher</a:t>
            </a:r>
          </a:p>
          <a:p>
            <a:pPr lvl="1"/>
            <a:r>
              <a:rPr lang="en-US" dirty="0"/>
              <a:t>    Data collection and </a:t>
            </a:r>
            <a:r>
              <a:rPr lang="en-US" dirty="0" smtClean="0"/>
              <a:t>analysis</a:t>
            </a:r>
          </a:p>
          <a:p>
            <a:r>
              <a:rPr lang="en-US" dirty="0" smtClean="0"/>
              <a:t>Methods Matrix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5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354</Words>
  <Application>Microsoft Office PowerPoint</Application>
  <PresentationFormat>On-screen Show (4:3)</PresentationFormat>
  <Paragraphs>88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CI Doctoral Specialization  Research Seminar</vt:lpstr>
      <vt:lpstr>CI Research Seminar</vt:lpstr>
      <vt:lpstr>Methods “Presentations”</vt:lpstr>
      <vt:lpstr>Committee Membership</vt:lpstr>
      <vt:lpstr>Characteristics of Key Sentences</vt:lpstr>
      <vt:lpstr>Dissertation Reference Library</vt:lpstr>
      <vt:lpstr>Methods Overview </vt:lpstr>
      <vt:lpstr>CI Research Seminar</vt:lpstr>
      <vt:lpstr>Methods Section</vt:lpstr>
      <vt:lpstr>Tools You Can Use</vt:lpstr>
      <vt:lpstr>Methods Presentations</vt:lpstr>
    </vt:vector>
  </TitlesOfParts>
  <Company>Portland State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 Doctoral Specialization  Research Seminar</dc:title>
  <dc:creator>caskeym</dc:creator>
  <cp:lastModifiedBy>caskeym</cp:lastModifiedBy>
  <cp:revision>18</cp:revision>
  <dcterms:created xsi:type="dcterms:W3CDTF">2014-04-11T21:46:58Z</dcterms:created>
  <dcterms:modified xsi:type="dcterms:W3CDTF">2014-05-05T16:18:16Z</dcterms:modified>
</cp:coreProperties>
</file>